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71" r:id="rId6"/>
    <p:sldId id="258" r:id="rId7"/>
    <p:sldId id="273" r:id="rId8"/>
    <p:sldId id="259" r:id="rId9"/>
    <p:sldId id="260" r:id="rId10"/>
    <p:sldId id="269" r:id="rId11"/>
    <p:sldId id="270" r:id="rId12"/>
    <p:sldId id="266" r:id="rId13"/>
    <p:sldId id="265" r:id="rId14"/>
    <p:sldId id="279" r:id="rId15"/>
    <p:sldId id="267" r:id="rId16"/>
    <p:sldId id="268" r:id="rId17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523" autoAdjust="0"/>
  </p:normalViewPr>
  <p:slideViewPr>
    <p:cSldViewPr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C3AB43-A716-41D3-8542-E2B83FF90C30}" type="datetime1">
              <a:rPr lang="es-ES" smtClean="0"/>
              <a:t>14/12/2018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15C8-EA5F-40DA-B692-F57629F0830E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82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091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192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 rtl="0"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>
            <a:lvl1pPr>
              <a:defRPr/>
            </a:lvl1pPr>
          </a:lstStyle>
          <a:p>
            <a:fld id="{D3E5EB10-21A3-46AF-9F87-719B4871B7E9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B150DC9-D51B-4532-9742-17D563F7B844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6C72-29E8-4745-90E7-3DCDC3BB08B1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582301-5656-41C5-859E-C3578B1613A0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 rtl="0">
              <a:defRPr sz="5400" b="1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063A5B-0A71-4EE0-8ADD-6A894F185F26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0E0A9B6-D611-4A47-BC84-432D674749BC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9FB027-3733-4D18-9487-B5EE970DC99F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74CDD08-FBA2-4EDF-8E1E-C931D29CAE1C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EEC9CC-5F6E-41D6-9BA1-1B03DDFF2A74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 rtl="0">
              <a:defRPr sz="36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3776FF-CBB8-47A4-90DF-2EBF2E3DC8FF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FD2ED8E-5314-4CC6-97E3-FFA8A74630E9}" type="datetime1">
              <a:rPr lang="es-ES" noProof="0" smtClean="0"/>
              <a:pPr/>
              <a:t>14/12/2018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AEAE4A8-A6E5-453E-B946-FB774B73F48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recognize</a:t>
            </a:r>
            <a:r>
              <a:rPr lang="es-ES" dirty="0"/>
              <a:t> a </a:t>
            </a:r>
            <a:r>
              <a:rPr lang="es-ES" dirty="0" err="1"/>
              <a:t>rings</a:t>
            </a:r>
            <a:r>
              <a:rPr lang="es-ES" dirty="0"/>
              <a:t> </a:t>
            </a:r>
            <a:r>
              <a:rPr lang="es-ES" dirty="0" err="1"/>
              <a:t>pattern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Daniel Palomino</a:t>
            </a:r>
          </a:p>
          <a:p>
            <a:pPr rtl="0"/>
            <a:r>
              <a:rPr lang="es-ES" dirty="0"/>
              <a:t>dapalominop@gmail.com</a:t>
            </a:r>
          </a:p>
          <a:p>
            <a:pPr rtl="0"/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06E3CC3-68ED-4926-B40D-5D439C61A81A}"/>
              </a:ext>
            </a:extLst>
          </p:cNvPr>
          <p:cNvSpPr txBox="1">
            <a:spLocks/>
          </p:cNvSpPr>
          <p:nvPr/>
        </p:nvSpPr>
        <p:spPr>
          <a:xfrm>
            <a:off x="1065212" y="4862004"/>
            <a:ext cx="7045424" cy="13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:</a:t>
            </a:r>
          </a:p>
          <a:p>
            <a:r>
              <a:rPr lang="es-PE" dirty="0" err="1"/>
              <a:t>Asthana</a:t>
            </a:r>
            <a:r>
              <a:rPr lang="es-PE" dirty="0"/>
              <a:t>, </a:t>
            </a:r>
            <a:r>
              <a:rPr lang="es-PE" dirty="0" err="1"/>
              <a:t>Shubham</a:t>
            </a:r>
            <a:r>
              <a:rPr lang="es-PE" dirty="0"/>
              <a:t>. (2014). </a:t>
            </a:r>
            <a:r>
              <a:rPr lang="es-PE" dirty="0" err="1"/>
              <a:t>Enhanced</a:t>
            </a:r>
            <a:r>
              <a:rPr lang="es-PE" dirty="0"/>
              <a:t> Camera </a:t>
            </a:r>
            <a:r>
              <a:rPr lang="es-PE" dirty="0" err="1"/>
              <a:t>Calibration</a:t>
            </a:r>
            <a:r>
              <a:rPr lang="es-PE" dirty="0"/>
              <a:t> </a:t>
            </a:r>
            <a:r>
              <a:rPr lang="es-PE" dirty="0" err="1"/>
              <a:t>for</a:t>
            </a:r>
            <a:r>
              <a:rPr lang="es-PE" dirty="0"/>
              <a:t> Machine </a:t>
            </a:r>
            <a:r>
              <a:rPr lang="es-PE" dirty="0" err="1"/>
              <a:t>Vision</a:t>
            </a:r>
            <a:r>
              <a:rPr lang="es-PE" dirty="0"/>
              <a:t> </a:t>
            </a:r>
            <a:r>
              <a:rPr lang="es-PE" dirty="0" err="1"/>
              <a:t>using</a:t>
            </a:r>
            <a:r>
              <a:rPr lang="es-PE" dirty="0"/>
              <a:t> </a:t>
            </a:r>
            <a:r>
              <a:rPr lang="es-PE" dirty="0" err="1"/>
              <a:t>OpenCV</a:t>
            </a:r>
            <a:r>
              <a:rPr lang="es-PE" dirty="0"/>
              <a:t>. International </a:t>
            </a:r>
            <a:r>
              <a:rPr lang="es-PE" dirty="0" err="1"/>
              <a:t>Journal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Artificial </a:t>
            </a:r>
            <a:r>
              <a:rPr lang="es-PE" dirty="0" err="1"/>
              <a:t>Intelligence</a:t>
            </a:r>
            <a:r>
              <a:rPr lang="es-PE" dirty="0"/>
              <a:t>. </a:t>
            </a:r>
          </a:p>
          <a:p>
            <a:r>
              <a:rPr lang="es-PE" dirty="0" err="1"/>
              <a:t>Volume</a:t>
            </a:r>
            <a:r>
              <a:rPr lang="es-PE" dirty="0"/>
              <a:t> 3.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F3F5D-49D3-4A0E-BEAB-16B350D3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0" y="553871"/>
            <a:ext cx="8686801" cy="642881"/>
          </a:xfrm>
        </p:spPr>
        <p:txBody>
          <a:bodyPr/>
          <a:lstStyle/>
          <a:p>
            <a:pPr algn="ctr"/>
            <a:r>
              <a:rPr lang="es-PE" dirty="0" err="1"/>
              <a:t>All</a:t>
            </a:r>
            <a:r>
              <a:rPr lang="es-PE" dirty="0"/>
              <a:t> </a:t>
            </a:r>
            <a:r>
              <a:rPr lang="es-PE" dirty="0" err="1"/>
              <a:t>Steps</a:t>
            </a:r>
            <a:endParaRPr lang="es-PE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C9CD424-FDCD-4CB4-9654-E2AE13B6E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02" y="1475435"/>
            <a:ext cx="8978416" cy="4824013"/>
          </a:xfrm>
        </p:spPr>
      </p:pic>
    </p:spTree>
    <p:extLst>
      <p:ext uri="{BB962C8B-B14F-4D97-AF65-F5344CB8AC3E}">
        <p14:creationId xmlns:p14="http://schemas.microsoft.com/office/powerpoint/2010/main" val="246473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721DB-989B-4D5E-88B2-07A13B78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663352"/>
          </a:xfrm>
        </p:spPr>
        <p:txBody>
          <a:bodyPr/>
          <a:lstStyle/>
          <a:p>
            <a:pPr algn="ctr"/>
            <a:r>
              <a:rPr lang="es-PE" dirty="0" err="1"/>
              <a:t>Application</a:t>
            </a:r>
            <a:r>
              <a:rPr lang="es-PE" dirty="0"/>
              <a:t> Demo</a:t>
            </a:r>
          </a:p>
        </p:txBody>
      </p:sp>
      <p:pic>
        <p:nvPicPr>
          <p:cNvPr id="4" name="2018-12-14-0233-22">
            <a:hlinkClick r:id="" action="ppaction://media"/>
            <a:extLst>
              <a:ext uri="{FF2B5EF4-FFF2-40B4-BE49-F238E27FC236}">
                <a16:creationId xmlns:a16="http://schemas.microsoft.com/office/drawing/2014/main" id="{0AB7C371-C0CF-425C-B6B2-13D776D734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9343" y="1484784"/>
            <a:ext cx="7450138" cy="4191000"/>
          </a:xfrm>
        </p:spPr>
      </p:pic>
    </p:spTree>
    <p:extLst>
      <p:ext uri="{BB962C8B-B14F-4D97-AF65-F5344CB8AC3E}">
        <p14:creationId xmlns:p14="http://schemas.microsoft.com/office/powerpoint/2010/main" val="22080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BAAD3-B068-41DE-B19B-4718F895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Bibliography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6C1DE9-3397-46DC-8DD4-ACF6A015E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err="1"/>
              <a:t>Asthana</a:t>
            </a:r>
            <a:r>
              <a:rPr lang="es-PE" dirty="0"/>
              <a:t>, </a:t>
            </a:r>
            <a:r>
              <a:rPr lang="es-PE" dirty="0" err="1"/>
              <a:t>Shubham</a:t>
            </a:r>
            <a:r>
              <a:rPr lang="es-PE" dirty="0"/>
              <a:t>. (2014). </a:t>
            </a:r>
            <a:r>
              <a:rPr lang="es-PE" dirty="0" err="1"/>
              <a:t>Enhanced</a:t>
            </a:r>
            <a:r>
              <a:rPr lang="es-PE" dirty="0"/>
              <a:t> Camera </a:t>
            </a:r>
            <a:r>
              <a:rPr lang="es-PE" dirty="0" err="1"/>
              <a:t>Calibration</a:t>
            </a:r>
            <a:r>
              <a:rPr lang="es-PE" dirty="0"/>
              <a:t> </a:t>
            </a:r>
            <a:r>
              <a:rPr lang="es-PE" dirty="0" err="1"/>
              <a:t>for</a:t>
            </a:r>
            <a:r>
              <a:rPr lang="es-PE" dirty="0"/>
              <a:t> Machine </a:t>
            </a:r>
            <a:r>
              <a:rPr lang="es-PE" dirty="0" err="1"/>
              <a:t>Vision</a:t>
            </a:r>
            <a:r>
              <a:rPr lang="es-PE" dirty="0"/>
              <a:t> </a:t>
            </a:r>
            <a:r>
              <a:rPr lang="es-PE" dirty="0" err="1"/>
              <a:t>using</a:t>
            </a:r>
            <a:r>
              <a:rPr lang="es-PE" dirty="0"/>
              <a:t> </a:t>
            </a:r>
            <a:r>
              <a:rPr lang="es-PE" dirty="0" err="1"/>
              <a:t>OpenCV</a:t>
            </a:r>
            <a:r>
              <a:rPr lang="es-PE" dirty="0"/>
              <a:t>. International </a:t>
            </a:r>
            <a:r>
              <a:rPr lang="es-PE" dirty="0" err="1"/>
              <a:t>Journal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Artificial </a:t>
            </a:r>
            <a:r>
              <a:rPr lang="es-PE" dirty="0" err="1"/>
              <a:t>Intelligence</a:t>
            </a:r>
            <a:r>
              <a:rPr lang="es-PE" dirty="0"/>
              <a:t>. </a:t>
            </a:r>
            <a:r>
              <a:rPr lang="es-PE" dirty="0" err="1"/>
              <a:t>Volume</a:t>
            </a:r>
            <a:r>
              <a:rPr lang="es-PE" dirty="0"/>
              <a:t> 3. </a:t>
            </a:r>
          </a:p>
          <a:p>
            <a:r>
              <a:rPr lang="es-PE" dirty="0"/>
              <a:t>https://docs.opencv.org</a:t>
            </a:r>
          </a:p>
        </p:txBody>
      </p:sp>
    </p:spTree>
    <p:extLst>
      <p:ext uri="{BB962C8B-B14F-4D97-AF65-F5344CB8AC3E}">
        <p14:creationId xmlns:p14="http://schemas.microsoft.com/office/powerpoint/2010/main" val="40724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EF894-0D5E-4CFE-B1C8-E0135661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2341722"/>
            <a:ext cx="8686801" cy="1066800"/>
          </a:xfrm>
        </p:spPr>
        <p:txBody>
          <a:bodyPr>
            <a:normAutofit/>
          </a:bodyPr>
          <a:lstStyle/>
          <a:p>
            <a:pPr algn="ctr"/>
            <a:r>
              <a:rPr lang="es-PE" sz="60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76660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1869B-6BEC-4FC7-8DC2-4E923464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2564904"/>
            <a:ext cx="8686801" cy="1066800"/>
          </a:xfrm>
        </p:spPr>
        <p:txBody>
          <a:bodyPr/>
          <a:lstStyle/>
          <a:p>
            <a:pPr algn="ctr"/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Pattern</a:t>
            </a:r>
            <a:r>
              <a:rPr lang="es-ES" dirty="0"/>
              <a:t>?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362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22004" y="1333500"/>
            <a:ext cx="7344816" cy="4191000"/>
          </a:xfrm>
        </p:spPr>
        <p:txBody>
          <a:bodyPr rtlCol="0"/>
          <a:lstStyle/>
          <a:p>
            <a:pPr marL="45720" indent="0">
              <a:buNone/>
            </a:pPr>
            <a:endParaRPr lang="es-ES" dirty="0"/>
          </a:p>
          <a:p>
            <a:pPr marL="45720" indent="0"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n-US" dirty="0"/>
              <a:t>a pattern that gets better camera calibration.</a:t>
            </a:r>
          </a:p>
          <a:p>
            <a:pPr marL="45720" indent="0">
              <a:buNone/>
            </a:pPr>
            <a:r>
              <a:rPr lang="es-ES" dirty="0" err="1"/>
              <a:t>OpenCV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:</a:t>
            </a:r>
          </a:p>
          <a:p>
            <a:r>
              <a:rPr lang="es-PE" dirty="0"/>
              <a:t>CHESSBOARD</a:t>
            </a:r>
            <a:endParaRPr lang="es-ES" dirty="0"/>
          </a:p>
          <a:p>
            <a:r>
              <a:rPr lang="es-PE" dirty="0"/>
              <a:t>CIRCLES_GRID</a:t>
            </a:r>
          </a:p>
          <a:p>
            <a:r>
              <a:rPr lang="es-PE" dirty="0"/>
              <a:t>ASYMMETRIC_CIRCLES_GRID</a:t>
            </a:r>
            <a:endParaRPr lang="es-ES" dirty="0"/>
          </a:p>
          <a:p>
            <a:pPr marL="4572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73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4AC85-35DA-4863-A005-56928912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Pattern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05C62C4-FF1B-4F3B-90AC-53BD51330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61" y="1828800"/>
            <a:ext cx="6127703" cy="4191000"/>
          </a:xfrm>
        </p:spPr>
      </p:pic>
    </p:spTree>
    <p:extLst>
      <p:ext uri="{BB962C8B-B14F-4D97-AF65-F5344CB8AC3E}">
        <p14:creationId xmlns:p14="http://schemas.microsoft.com/office/powerpoint/2010/main" val="2440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Proposed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Detection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circles</a:t>
            </a:r>
            <a:r>
              <a:rPr lang="es-ES" dirty="0"/>
              <a:t>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.</a:t>
            </a:r>
          </a:p>
          <a:p>
            <a:r>
              <a:rPr lang="en-US" dirty="0"/>
              <a:t>Using the detected circles, finding the center of each of the concentric ring pattern</a:t>
            </a:r>
            <a:r>
              <a:rPr lang="es-ES" dirty="0"/>
              <a:t>.</a:t>
            </a:r>
          </a:p>
          <a:p>
            <a:r>
              <a:rPr lang="en-US" dirty="0"/>
              <a:t>Segregating these centers as marker or non-marker points</a:t>
            </a:r>
            <a:r>
              <a:rPr lang="es-ES" dirty="0"/>
              <a:t>.</a:t>
            </a:r>
          </a:p>
          <a:p>
            <a:r>
              <a:rPr lang="en-US" dirty="0"/>
              <a:t>Arrangement of all the center points in a systematic order that is universally followed for all images.</a:t>
            </a:r>
            <a:endParaRPr lang="es-ES" dirty="0"/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28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757064"/>
          </a:xfrm>
        </p:spPr>
        <p:txBody>
          <a:bodyPr rtlCol="0"/>
          <a:lstStyle/>
          <a:p>
            <a:pPr rtl="0"/>
            <a:r>
              <a:rPr lang="es-ES" dirty="0" err="1"/>
              <a:t>Detection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Circles</a:t>
            </a:r>
            <a:endParaRPr lang="es-E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14F3263-59DB-442F-A5EB-66255C9F86B2}"/>
              </a:ext>
            </a:extLst>
          </p:cNvPr>
          <p:cNvSpPr/>
          <p:nvPr/>
        </p:nvSpPr>
        <p:spPr>
          <a:xfrm>
            <a:off x="3713413" y="1462080"/>
            <a:ext cx="2376264" cy="57606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b="1" dirty="0"/>
              <a:t>PRE-PROCESSING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3047E2-EA04-4CDD-B395-1BA05B593F24}"/>
              </a:ext>
            </a:extLst>
          </p:cNvPr>
          <p:cNvSpPr/>
          <p:nvPr/>
        </p:nvSpPr>
        <p:spPr>
          <a:xfrm>
            <a:off x="2710037" y="2290172"/>
            <a:ext cx="1800200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Gray Scale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99C99E6-3007-4971-BF73-AD96F7CD6E12}"/>
              </a:ext>
            </a:extLst>
          </p:cNvPr>
          <p:cNvSpPr/>
          <p:nvPr/>
        </p:nvSpPr>
        <p:spPr>
          <a:xfrm>
            <a:off x="5302325" y="2290172"/>
            <a:ext cx="1872208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cv::cvtColor 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E0F958C-1F06-459E-AE5E-C1EE64176EF5}"/>
              </a:ext>
            </a:extLst>
          </p:cNvPr>
          <p:cNvSpPr/>
          <p:nvPr/>
        </p:nvSpPr>
        <p:spPr>
          <a:xfrm>
            <a:off x="2710037" y="3010252"/>
            <a:ext cx="1800200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Gaussian Blur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3AF19C8-E733-479E-AF56-E420465FEF25}"/>
              </a:ext>
            </a:extLst>
          </p:cNvPr>
          <p:cNvSpPr/>
          <p:nvPr/>
        </p:nvSpPr>
        <p:spPr>
          <a:xfrm>
            <a:off x="5292853" y="3010252"/>
            <a:ext cx="1881680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cv::blur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FAD062C-8CFD-4EB1-A7DD-8E3A41E1834F}"/>
              </a:ext>
            </a:extLst>
          </p:cNvPr>
          <p:cNvSpPr/>
          <p:nvPr/>
        </p:nvSpPr>
        <p:spPr>
          <a:xfrm>
            <a:off x="2710037" y="3766336"/>
            <a:ext cx="1800200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Threshold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489486B-6FEC-4643-9A6E-8458FA0907D6}"/>
              </a:ext>
            </a:extLst>
          </p:cNvPr>
          <p:cNvSpPr/>
          <p:nvPr/>
        </p:nvSpPr>
        <p:spPr>
          <a:xfrm>
            <a:off x="5292853" y="3766336"/>
            <a:ext cx="1881680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cv::threshold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E0904CF-C319-482D-8182-847EC0CB720C}"/>
              </a:ext>
            </a:extLst>
          </p:cNvPr>
          <p:cNvSpPr/>
          <p:nvPr/>
        </p:nvSpPr>
        <p:spPr>
          <a:xfrm>
            <a:off x="2710037" y="4516518"/>
            <a:ext cx="1800200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Find Contour 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3FE6243-3786-4E05-B572-CF241B95783F}"/>
              </a:ext>
            </a:extLst>
          </p:cNvPr>
          <p:cNvSpPr/>
          <p:nvPr/>
        </p:nvSpPr>
        <p:spPr>
          <a:xfrm>
            <a:off x="5302324" y="4522420"/>
            <a:ext cx="1881675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cv::Canny 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59394A0-BC27-4FC8-87E7-3EF5C226E57B}"/>
              </a:ext>
            </a:extLst>
          </p:cNvPr>
          <p:cNvSpPr/>
          <p:nvPr/>
        </p:nvSpPr>
        <p:spPr>
          <a:xfrm>
            <a:off x="7462565" y="4522420"/>
            <a:ext cx="1944216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cv::findContour 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02CE727B-D612-4E08-8BCC-263AEA7DE72C}"/>
              </a:ext>
            </a:extLst>
          </p:cNvPr>
          <p:cNvSpPr/>
          <p:nvPr/>
        </p:nvSpPr>
        <p:spPr>
          <a:xfrm>
            <a:off x="2710037" y="5175186"/>
            <a:ext cx="1800200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Min AreaRect 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DB58971-66FA-4EA2-9F2F-27B4290F410C}"/>
              </a:ext>
            </a:extLst>
          </p:cNvPr>
          <p:cNvSpPr/>
          <p:nvPr/>
        </p:nvSpPr>
        <p:spPr>
          <a:xfrm>
            <a:off x="5302325" y="5170492"/>
            <a:ext cx="1872208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cv::minAreaRect 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CF0D2BE1-D23E-435D-A08E-32544F800A45}"/>
              </a:ext>
            </a:extLst>
          </p:cNvPr>
          <p:cNvSpPr/>
          <p:nvPr/>
        </p:nvSpPr>
        <p:spPr>
          <a:xfrm>
            <a:off x="2710037" y="5897733"/>
            <a:ext cx="1800200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Fit Ellipse 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DCDCF55-A91E-4871-A452-F1B0CE1BCB42}"/>
              </a:ext>
            </a:extLst>
          </p:cNvPr>
          <p:cNvSpPr/>
          <p:nvPr/>
        </p:nvSpPr>
        <p:spPr>
          <a:xfrm>
            <a:off x="5302325" y="5897733"/>
            <a:ext cx="1872208" cy="43204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dirty="0"/>
              <a:t>cv::fitEllipse 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D6B46F8E-842E-4200-9056-673982CAC973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>
            <a:off x="3610137" y="272222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1458B0B-620B-4400-AA6C-13754F3520DF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3610137" y="3442300"/>
            <a:ext cx="0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890D5B91-C905-486B-8B93-52681A69195D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>
          <a:xfrm>
            <a:off x="3610137" y="4198384"/>
            <a:ext cx="0" cy="31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4E1946A0-BE5C-4077-B7B5-E29EF8979D0C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>
            <a:off x="3610137" y="4948566"/>
            <a:ext cx="0" cy="22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19FE43F6-8569-4DEC-A105-09A468D3FDC7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3610137" y="5607234"/>
            <a:ext cx="0" cy="29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E3B64CE0-B88F-49FE-A30A-263F842908EA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4510237" y="2506196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D80190DC-B9BE-454E-B569-75422B48F987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4510237" y="3226276"/>
            <a:ext cx="782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E932A442-4EE5-4B54-A745-2CBE5AE07375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510237" y="3982360"/>
            <a:ext cx="782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B01AF167-6CDC-4D41-8936-57115C185E24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4510237" y="4732542"/>
            <a:ext cx="792087" cy="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A094E413-560C-4441-9D5C-CEFB633AF874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4510237" y="5386516"/>
            <a:ext cx="792088" cy="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DB33671D-ADD1-464B-8F4C-0EE81BC3605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510237" y="6113757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EC003243-F9A4-4765-AA00-AC74D4A07086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7183999" y="4738444"/>
            <a:ext cx="278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D48D5-182B-4352-89AD-96EE5040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Finding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Centers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E470797-EC90-4A45-8E3A-1DA7AB977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348880"/>
            <a:ext cx="8501413" cy="3450820"/>
          </a:xfrm>
        </p:spPr>
      </p:pic>
    </p:spTree>
    <p:extLst>
      <p:ext uri="{BB962C8B-B14F-4D97-AF65-F5344CB8AC3E}">
        <p14:creationId xmlns:p14="http://schemas.microsoft.com/office/powerpoint/2010/main" val="23278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FF307-244F-461C-AAEE-E59352F7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Segregation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Centers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E5C5B7F-E4B4-418F-82ED-CA13166A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38" y="2636912"/>
            <a:ext cx="6082060" cy="1989983"/>
          </a:xfrm>
        </p:spPr>
      </p:pic>
    </p:spTree>
    <p:extLst>
      <p:ext uri="{BB962C8B-B14F-4D97-AF65-F5344CB8AC3E}">
        <p14:creationId xmlns:p14="http://schemas.microsoft.com/office/powerpoint/2010/main" val="18862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14FC2-D698-4D0D-9F06-921C9B04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2895600"/>
            <a:ext cx="8686801" cy="1066800"/>
          </a:xfrm>
        </p:spPr>
        <p:txBody>
          <a:bodyPr anchor="ctr">
            <a:normAutofit/>
          </a:bodyPr>
          <a:lstStyle/>
          <a:p>
            <a:pPr algn="ctr"/>
            <a:r>
              <a:rPr lang="es-PE" sz="6600" dirty="0" err="1"/>
              <a:t>Results</a:t>
            </a:r>
            <a:endParaRPr lang="es-PE" sz="6600" dirty="0"/>
          </a:p>
        </p:txBody>
      </p:sp>
    </p:spTree>
    <p:extLst>
      <p:ext uri="{BB962C8B-B14F-4D97-AF65-F5344CB8AC3E}">
        <p14:creationId xmlns:p14="http://schemas.microsoft.com/office/powerpoint/2010/main" val="19139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ción de la estrategia de la empresa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2752_TF03460663.potx" id="{0E75555A-7961-4300-A3F8-985FFE5AE3BF}" vid="{25404217-201F-4C94-B774-0539FEE7324B}"/>
    </a:ext>
  </a:extLst>
</a:theme>
</file>

<file path=ppt/theme/theme2.xml><?xml version="1.0" encoding="utf-8"?>
<a:theme xmlns:a="http://schemas.openxmlformats.org/drawingml/2006/main" name="Tema de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FF1070-8794-47AC-90B7-1F2E078096FF}">
  <ds:schemaRefs>
    <ds:schemaRef ds:uri="40262f94-9f35-4ac3-9a90-690165a166b7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a4f35948-e619-41b3-aa29-22878b09cfd2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la estrategia de la empresa</Template>
  <TotalTime>113</TotalTime>
  <Words>213</Words>
  <Application>Microsoft Office PowerPoint</Application>
  <PresentationFormat>Personalizado</PresentationFormat>
  <Paragraphs>47</Paragraphs>
  <Slides>13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Palatino Linotype</vt:lpstr>
      <vt:lpstr>Presentación de la estrategia de la empresa</vt:lpstr>
      <vt:lpstr>How to recognize a rings pattern</vt:lpstr>
      <vt:lpstr>Why other Pattern?</vt:lpstr>
      <vt:lpstr>Presentación de PowerPoint</vt:lpstr>
      <vt:lpstr>The Pattern</vt:lpstr>
      <vt:lpstr>Proposed Approach</vt:lpstr>
      <vt:lpstr>Detection of Circles</vt:lpstr>
      <vt:lpstr>Finding the Centers</vt:lpstr>
      <vt:lpstr>Segregation the Centers</vt:lpstr>
      <vt:lpstr>Results</vt:lpstr>
      <vt:lpstr>All Steps</vt:lpstr>
      <vt:lpstr>Application Demo</vt:lpstr>
      <vt:lpstr>Bibliography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Rings Grid Recognition</dc:title>
  <dc:creator>Daniel Palomino</dc:creator>
  <cp:lastModifiedBy>Daniel Palomino</cp:lastModifiedBy>
  <cp:revision>24</cp:revision>
  <dcterms:created xsi:type="dcterms:W3CDTF">2018-12-04T16:35:38Z</dcterms:created>
  <dcterms:modified xsi:type="dcterms:W3CDTF">2018-12-14T07:40:13Z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